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6"/>
  </p:notesMasterIdLst>
  <p:handoutMasterIdLst>
    <p:handoutMasterId r:id="rId7"/>
  </p:handoutMasterIdLst>
  <p:sldIdLst>
    <p:sldId id="256" r:id="rId2"/>
    <p:sldId id="261" r:id="rId3"/>
    <p:sldId id="258" r:id="rId4"/>
    <p:sldId id="263" r:id="rId5"/>
  </p:sldIdLst>
  <p:sldSz cx="12192000" cy="6858000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DD3B30A-62E1-BE5D-4316-E158CFC8522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6B95044-49F2-D2DD-7EE9-39220E9EBC4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E988D-2B6E-3B6E-EA3D-B4E2863BF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BD5380-470A-E5BA-461E-BE572AD9C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48052-5941-5A4C-FFC8-DA4A58244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00F6-5801-48CE-8D2C-448C306D6E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118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5DFF7-837A-686D-26DE-4409DE4D2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6BBB5-65FE-491E-FE1C-7CD782CAE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50A7E-AE68-B90E-6B50-DE8AE0B02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68A93-62FE-4D1A-9C28-3D806B594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717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B63CE-9376-0D95-6AC0-2554EA060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88326-5AE3-1DC0-A40F-70248F1CD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970F7-AA0F-E997-9181-938ECC62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5F68A-4CAA-43E1-9EAC-DFA5B9A706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53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84FFB-4244-34FF-160E-48A165E3D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D2F00-F91C-BD9C-3324-BB4466916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E4BA2-EA44-6DCF-C6E9-11E620AA2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4F15-1891-4857-ADA8-187C4CB728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6111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46630-79FE-C247-904D-C87A5C79D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D6FF7-1B36-817B-7D7E-8D1B81DC3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95C20-91AC-E315-EAA5-AFEA7493E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AE73-B129-45EC-9272-CEBB437EC5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7930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684CB6-AD99-EEB1-6DCD-E3610ECBA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154F2C-EC87-3925-BA0B-F75B4E7CA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234329-C8FA-510B-A948-33AFC65ED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C28F6-C461-4179-A705-E977C85B1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21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E8D698A-84D8-6BFB-8FD0-7AB6FD23A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B18401C-DB53-F267-CFB9-F55786B23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9CE7D9-8D2C-68BB-99A9-FF3DC1C6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6A6AF-DF2F-459D-ABF7-28659B56AB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27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8C22F57-F102-DCF8-B930-A184BFFAA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75ACB89-F69D-56FD-FC21-5DD6B2752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1BC91A-4FE0-6330-373D-394E23150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27E6-B097-43EC-B224-C3897ED61E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7600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CAD1034-D3F1-F1DA-8C20-15CECB2DF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4818C5-6F9B-7E2D-ACD0-2FAA54DC5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3F15CF3-8E15-7498-78C4-B4046FBF2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5B472-6EAA-4421-8999-D6FC261E0D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2437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CA9E5D-75E2-544A-B80B-908E2212F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A4703A-9F23-49F4-3736-B49483E6F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E1B05F-C129-3F39-C875-40F5DDDB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899C9-18D2-4E08-A394-BE7C0E697B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997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2C4ADF-1CBE-9EC2-DE5C-77C7C377A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B103B-EE43-6DC7-0E2F-9AD135B53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BE5197-0914-E883-A12C-6413EBCB6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478BB-F3A1-44AE-876A-D7653B8B8D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45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F1C4F2C-F9E5-64F1-A1C5-F5A606E2FF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28CF195-F754-9262-D0C3-9DBB754183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A2279-61FE-7480-CC2C-CB5A768141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610D4-1D21-9C7B-2C84-5755B5916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58B4A-2E23-6148-D965-37EB65090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442444-99C0-49FF-98B0-9E844199DF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A9CABF1-C743-CA6D-3B55-6FC1C2E159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52600" y="1196640"/>
            <a:ext cx="8686800" cy="4464719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/>
            <a:r>
              <a:rPr lang="en-US" altLang="en-US" sz="2000" dirty="0"/>
              <a:t>Verse 1</a:t>
            </a:r>
          </a:p>
          <a:p>
            <a:pPr marL="342900" indent="-342900"/>
            <a:r>
              <a:rPr lang="en-US" altLang="en-US" sz="4000" dirty="0"/>
              <a:t>I heard a voice so gently calling:</a:t>
            </a:r>
          </a:p>
          <a:p>
            <a:pPr marL="342900" indent="-342900"/>
            <a:r>
              <a:rPr lang="en-US" altLang="en-US" sz="4000" dirty="0"/>
              <a:t>Take up thy cross and follow me.</a:t>
            </a:r>
          </a:p>
          <a:p>
            <a:pPr marL="342900" indent="-342900"/>
            <a:r>
              <a:rPr lang="en-US" altLang="en-US" sz="4000" dirty="0"/>
              <a:t>A tempest on my heart was falling,</a:t>
            </a:r>
          </a:p>
          <a:p>
            <a:pPr marL="342900" indent="-342900"/>
            <a:r>
              <a:rPr lang="en-US" altLang="en-US" sz="4000" dirty="0"/>
              <a:t>A living cross this was to be;</a:t>
            </a:r>
          </a:p>
          <a:p>
            <a:pPr marL="342900" indent="-342900"/>
            <a:r>
              <a:rPr lang="en-US" altLang="en-US" sz="4000" dirty="0"/>
              <a:t>I struggled sore, I struggled vainly,</a:t>
            </a:r>
          </a:p>
          <a:p>
            <a:pPr marL="342900" indent="-342900"/>
            <a:r>
              <a:rPr lang="en-US" altLang="en-US" sz="4000" dirty="0"/>
              <a:t>No other light my eyes could see.</a:t>
            </a:r>
            <a:endParaRPr lang="en-US" altLang="en-US" sz="3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7C9EF66-A1BE-E8F2-77FE-7C8D81A02C0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19300" y="1844824"/>
            <a:ext cx="8153400" cy="3168352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/>
            <a:r>
              <a:rPr lang="en-US" altLang="en-US" sz="2000" dirty="0"/>
              <a:t>Chorus</a:t>
            </a:r>
          </a:p>
          <a:p>
            <a:pPr marL="342900" indent="-342900"/>
            <a:r>
              <a:rPr lang="en-US" altLang="en-US" sz="4000" dirty="0"/>
              <a:t>I'll follow thee, of life the giver,</a:t>
            </a:r>
          </a:p>
          <a:p>
            <a:pPr marL="342900" indent="-342900"/>
            <a:r>
              <a:rPr lang="en-US" altLang="en-US" sz="4000" dirty="0"/>
              <a:t>I'll follow thee, suffering redeemer,</a:t>
            </a:r>
          </a:p>
          <a:p>
            <a:pPr marL="342900" indent="-342900"/>
            <a:r>
              <a:rPr lang="en-US" altLang="en-US" sz="4000" dirty="0"/>
              <a:t>I'll follow thee, deny thee never,</a:t>
            </a:r>
          </a:p>
          <a:p>
            <a:pPr marL="342900" indent="-342900"/>
            <a:r>
              <a:rPr lang="en-US" altLang="en-US" sz="4000" dirty="0"/>
              <a:t>By thy grace I'll follow thee.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0B68DA2-7853-285A-5802-E8FAFBF752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05000" y="908050"/>
            <a:ext cx="8382000" cy="4489450"/>
          </a:xfrm>
        </p:spPr>
        <p:txBody>
          <a:bodyPr lIns="90488" tIns="44450" rIns="90488" bIns="44450" rtlCol="0">
            <a:normAutofit fontScale="92500" lnSpcReduction="20000"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3000" dirty="0"/>
              <a:t>Verse 2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4300" dirty="0"/>
              <a:t>I heard his voice unto me saying: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4300" dirty="0"/>
              <a:t>Take up thy cross and follow me.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4300" dirty="0"/>
              <a:t>My heart is thine now thee obeying,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4300" dirty="0"/>
              <a:t>Speak all thy will, dear Lord, to me.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4300" dirty="0"/>
              <a:t>Make weakness strength, thy power now give me,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US" altLang="en-US" sz="4300" dirty="0"/>
              <a:t>And from this hour I'll follow thee. </a:t>
            </a:r>
            <a:endParaRPr lang="en-US" altLang="en-US" sz="38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38D9090-2733-8BCA-BEFB-26F2BDD6A0C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19300" y="1844824"/>
            <a:ext cx="8153400" cy="3168352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/>
            <a:r>
              <a:rPr lang="en-US" altLang="en-US" sz="2000" dirty="0"/>
              <a:t>Chorus</a:t>
            </a:r>
          </a:p>
          <a:p>
            <a:pPr marL="342900" indent="-342900"/>
            <a:r>
              <a:rPr lang="en-US" altLang="en-US" sz="4000" dirty="0"/>
              <a:t>I'll follow thee, of life the giver,</a:t>
            </a:r>
          </a:p>
          <a:p>
            <a:pPr marL="342900" indent="-342900"/>
            <a:r>
              <a:rPr lang="en-US" altLang="en-US" sz="4000" dirty="0"/>
              <a:t>I'll follow thee, suffering redeemer,</a:t>
            </a:r>
          </a:p>
          <a:p>
            <a:pPr marL="342900" indent="-342900"/>
            <a:r>
              <a:rPr lang="en-US" altLang="en-US" sz="4000" dirty="0"/>
              <a:t>I'll follow thee, deny thee never,</a:t>
            </a:r>
          </a:p>
          <a:p>
            <a:pPr marL="342900" indent="-342900"/>
            <a:r>
              <a:rPr lang="en-US" altLang="en-US" sz="4000" dirty="0"/>
              <a:t>By thy grace I'll follow thee.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E35DA76B-0A7B-A6D3-49E4-3BEABECFA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5940425"/>
            <a:ext cx="33845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 dirty="0"/>
              <a:t>I heard a voice so gently calling </a:t>
            </a:r>
          </a:p>
          <a:p>
            <a:pPr eaLnBrk="1" hangingPunct="1"/>
            <a:r>
              <a:rPr lang="en-US" altLang="en-US" sz="1400" dirty="0"/>
              <a:t>Agnes Heathcote (1862-1934)</a:t>
            </a:r>
          </a:p>
          <a:p>
            <a:pPr eaLnBrk="1" hangingPunct="1"/>
            <a:r>
              <a:rPr lang="en-US" altLang="en-US" sz="1400" dirty="0"/>
              <a:t>© The General of The Salvation Army </a:t>
            </a:r>
            <a:endParaRPr lang="en-AU" altLang="en-US" sz="14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46300604</TotalTime>
  <Pages>3</Pages>
  <Words>188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490  I heard a voice</dc:title>
  <dc:subject/>
  <dc:creator>Perth Fortress Salvos</dc:creator>
  <cp:keywords/>
  <dc:description/>
  <cp:lastModifiedBy>Narelle Wheaton</cp:lastModifiedBy>
  <cp:revision>8</cp:revision>
  <cp:lastPrinted>1601-01-01T00:00:00Z</cp:lastPrinted>
  <dcterms:created xsi:type="dcterms:W3CDTF">1998-10-14T06:18:36Z</dcterms:created>
  <dcterms:modified xsi:type="dcterms:W3CDTF">2023-08-10T06:50:55Z</dcterms:modified>
</cp:coreProperties>
</file>